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bold r:id="rId23"/>
      <p:italic r:id="rId24"/>
      <p:boldItalic r:id="rId25"/>
    </p:embeddedFont>
    <p:embeddedFont>
      <p:font typeface="Inter" panose="020B0604020202020204" charset="0"/>
      <p:regular r:id="rId26"/>
      <p:bold r:id="rId27"/>
    </p:embeddedFont>
    <p:embeddedFont>
      <p:font typeface="Lato Light" panose="020F0502020204030203" pitchFamily="3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Medium" panose="020B0604020202020204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heme" Target="theme/theme1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SLIDES_API958345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SLIDES_API958345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SLIDES_API958345537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SLIDES_API958345537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SLIDES_API95834553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SLIDES_API95834553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SLIDES_API95834553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SLIDES_API95834553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a7f47356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a7f47356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a7f47356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a7f47356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a7f47356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0a7f47356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a7f47356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0a7f47356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a7f47356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a7f47356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7f47356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7f47356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487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l="4682" t="24953" r="1093" b="24958"/>
          <a:stretch/>
        </p:blipFill>
        <p:spPr>
          <a:xfrm>
            <a:off x="0" y="-86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32175" y="1152300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632175" y="1949025"/>
            <a:ext cx="63135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17634" r="931"/>
          <a:stretch/>
        </p:blipFill>
        <p:spPr>
          <a:xfrm rot="5400000">
            <a:off x="28047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2416"/>
            </a:avLst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4572000" y="1959150"/>
            <a:ext cx="38862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t="17634" r="931"/>
          <a:stretch/>
        </p:blipFill>
        <p:spPr>
          <a:xfrm rot="-5400000">
            <a:off x="11858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572000" y="997400"/>
            <a:ext cx="38862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2416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487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487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dient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487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2000"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1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2000"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t="17634" r="931"/>
          <a:stretch/>
        </p:blipFill>
        <p:spPr>
          <a:xfrm rot="-5400000">
            <a:off x="11858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2416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2000"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2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2000"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t="17634" r="931"/>
          <a:stretch/>
        </p:blipFill>
        <p:spPr>
          <a:xfrm rot="5400000">
            <a:off x="28047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2416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0" name="Google Shape;110;p2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2000"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2" name="Google Shape;112;p2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2000"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4" name="Google Shape;114;p2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2000"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2">
            <a:alphaModFix/>
          </a:blip>
          <a:srcRect t="17634" r="931"/>
          <a:stretch/>
        </p:blipFill>
        <p:spPr>
          <a:xfrm rot="5400000">
            <a:off x="2804775" y="-1190812"/>
            <a:ext cx="5153351" cy="752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2416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 amt="72000"/>
          </a:blip>
          <a:srcRect b="487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6" name="Google Shape;126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500"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 rotWithShape="1">
          <a:blip r:embed="rId2">
            <a:alphaModFix amt="72000"/>
          </a:blip>
          <a:srcRect b="487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 amt="72000"/>
          </a:blip>
          <a:srcRect b="487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15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15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15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1500" b="1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 amt="66000"/>
          </a:blip>
          <a:srcRect b="487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01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02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03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04</a:t>
            </a:r>
            <a:endParaRPr sz="2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72000"/>
          </a:blip>
          <a:srcRect b="487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2" name="Google Shape;182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3" name="Google Shape;183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01</a:t>
              </a:r>
              <a:endParaRPr sz="1600" b="1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02</a:t>
              </a:r>
              <a:endParaRPr sz="1600" b="1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03</a:t>
              </a:r>
              <a:endParaRPr sz="1600" b="1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04</a:t>
              </a:r>
              <a:endParaRPr sz="1600" b="1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rPr>
                <a:t>05</a:t>
              </a:r>
              <a:endParaRPr sz="1600" b="1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 Medium"/>
              <a:buNone/>
              <a:defRPr sz="2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632175" y="3045600"/>
            <a:ext cx="4376700" cy="9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 Approach </a:t>
            </a:r>
            <a:br>
              <a:rPr lang="en"/>
            </a:br>
            <a:r>
              <a:rPr lang="en" sz="1800"/>
              <a:t>by Ibrahim Parkar</a:t>
            </a:r>
            <a:endParaRPr sz="1800"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75" y="749750"/>
            <a:ext cx="41624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00" y="1541904"/>
            <a:ext cx="4162425" cy="154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613" y="540200"/>
            <a:ext cx="27336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888" y="2946038"/>
            <a:ext cx="2645100" cy="1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750094" y="1510625"/>
            <a:ext cx="1978756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dirty="0"/>
              <a:t>Introduction</a:t>
            </a:r>
            <a:endParaRPr sz="2200" dirty="0"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2"/>
          </p:nvPr>
        </p:nvSpPr>
        <p:spPr>
          <a:xfrm>
            <a:off x="812000" y="3317300"/>
            <a:ext cx="18222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 dirty="0"/>
              <a:t>Data Exploration</a:t>
            </a:r>
            <a:endParaRPr sz="2200" dirty="0"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3"/>
          </p:nvPr>
        </p:nvSpPr>
        <p:spPr>
          <a:xfrm>
            <a:off x="6418625" y="1279325"/>
            <a:ext cx="22773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Model Development</a:t>
            </a:r>
            <a:endParaRPr sz="2200"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4"/>
          </p:nvPr>
        </p:nvSpPr>
        <p:spPr>
          <a:xfrm>
            <a:off x="6302925" y="3662300"/>
            <a:ext cx="22773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Interpretation</a:t>
            </a:r>
            <a:endParaRPr sz="2200"/>
          </a:p>
        </p:txBody>
      </p:sp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Agenda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642700" y="4052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1"/>
          </p:nvPr>
        </p:nvSpPr>
        <p:spPr>
          <a:xfrm>
            <a:off x="669450" y="1132125"/>
            <a:ext cx="7805100" cy="31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Problem Statement: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Sprocket Central Pty Ltd, a medium-sized bikes &amp; cycling accessories organization, has provided a new list of 1000 potential customers along with their demographic information. However, these customers do not have any prior transaction history with the organization.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Our Goal: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marketing team at Sprocket Central Pty Ltd aims to gain valuable customer insights that can optimize resource allocation for targeted marketing efforts. By focusing on high-value customers, they seek to improve overall business performance.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642700" y="198057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669450" y="790231"/>
            <a:ext cx="7805100" cy="4069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Dataset Overview: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We have been provided with three datasets: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•Customer Demographic: Contains information about customer demographics.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•Customer Addresses: Includes customer address details.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•Transactions Data: Provides data on past transactions.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Steps Taken: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 address the task, we have performed the following steps: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•Data Cleaning: Ensured data quality by cleaning and removing any inconsistencies.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•Data Transformation: Combined the transactions, customer demographic, and customer address data for comprehensive analysis.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•Data Exploration: Explored the data to uncover meaningful insights and patterns</a:t>
            </a: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subTitle" idx="1"/>
          </p:nvPr>
        </p:nvSpPr>
        <p:spPr>
          <a:xfrm>
            <a:off x="642700" y="1815825"/>
            <a:ext cx="3603000" cy="18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Insights: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mass customer are the most profitable segment among the three segments as nearly 50% of the profit is made by this segment.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642700" y="405225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200" y="1510775"/>
            <a:ext cx="3926075" cy="310433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642700" y="997400"/>
            <a:ext cx="627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Total Profit based on Wealth Segment of customers</a:t>
            </a: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subTitle" idx="1"/>
          </p:nvPr>
        </p:nvSpPr>
        <p:spPr>
          <a:xfrm>
            <a:off x="642700" y="1815825"/>
            <a:ext cx="3603000" cy="18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Insights: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customers between 27 to 54 age are the most profitable in terms of recent transaction history with more than 80k profit.</a:t>
            </a:r>
            <a:endParaRPr sz="15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42700" y="405225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642700" y="997400"/>
            <a:ext cx="627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Total Profit based on different Age Groups</a:t>
            </a: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100" y="1611500"/>
            <a:ext cx="4593499" cy="228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642700" y="1815825"/>
            <a:ext cx="3603000" cy="18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Insights: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customers related to Financial Service and Manufacturing showing most profit with 20 lacs + profit.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642700" y="405225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642700" y="997400"/>
            <a:ext cx="627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Total Profit based on customers Industry</a:t>
            </a: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100" y="1864100"/>
            <a:ext cx="4593500" cy="278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subTitle" idx="1"/>
          </p:nvPr>
        </p:nvSpPr>
        <p:spPr>
          <a:xfrm>
            <a:off x="642700" y="1773750"/>
            <a:ext cx="2872500" cy="27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Insights: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Customers buys more Solex brand among the other brands with transaction count of more than 4000.</a:t>
            </a:r>
            <a:endParaRPr sz="15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642700" y="3631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642700" y="955325"/>
            <a:ext cx="627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Most purchased brands among customers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349" y="1534375"/>
            <a:ext cx="5407349" cy="33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42700" y="3631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642700" y="955325"/>
            <a:ext cx="627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Total Profit based on customers Industry</a:t>
            </a: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125" y="1380237"/>
            <a:ext cx="3888750" cy="35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>
            <a:spLocks noGrp="1"/>
          </p:cNvSpPr>
          <p:nvPr>
            <p:ph type="subTitle" idx="1"/>
          </p:nvPr>
        </p:nvSpPr>
        <p:spPr>
          <a:xfrm>
            <a:off x="642700" y="1815825"/>
            <a:ext cx="3603000" cy="18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Insights:</a:t>
            </a: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Customers living in New South wales are the most profitable customers with more than 50% profit among the other States.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 Opulence - v1">
  <a:themeElements>
    <a:clrScheme name="Simple Light">
      <a:dk1>
        <a:srgbClr val="FFFFFF"/>
      </a:dk1>
      <a:lt1>
        <a:srgbClr val="0F172A"/>
      </a:lt1>
      <a:dk2>
        <a:srgbClr val="C4D3E7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On-screen Show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Lato Light</vt:lpstr>
      <vt:lpstr>Calibri</vt:lpstr>
      <vt:lpstr>Poppins</vt:lpstr>
      <vt:lpstr>DM Sans Medium</vt:lpstr>
      <vt:lpstr>Inter</vt:lpstr>
      <vt:lpstr>DM Sans</vt:lpstr>
      <vt:lpstr>Open Sans Medium</vt:lpstr>
      <vt:lpstr>Open Sans</vt:lpstr>
      <vt:lpstr>Arial</vt:lpstr>
      <vt:lpstr>Simple Light</vt:lpstr>
      <vt:lpstr>Blue Opulence - v1</vt:lpstr>
      <vt:lpstr>Data Analytics Approach  by Ibrahim Parkar</vt:lpstr>
      <vt:lpstr>Agenda</vt:lpstr>
      <vt:lpstr>Introduction</vt:lpstr>
      <vt:lpstr>Introduction</vt:lpstr>
      <vt:lpstr>Data Exploration</vt:lpstr>
      <vt:lpstr>Data Exploration</vt:lpstr>
      <vt:lpstr>Data Exploration</vt:lpstr>
      <vt:lpstr>Data Exploration</vt:lpstr>
      <vt:lpstr>Data Exploration</vt:lpstr>
      <vt:lpstr>Thank you for your time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Approach  by Ibrahim Parkar</dc:title>
  <cp:lastModifiedBy>Ibrahim Parkar</cp:lastModifiedBy>
  <cp:revision>1</cp:revision>
  <dcterms:modified xsi:type="dcterms:W3CDTF">2023-06-28T08:35:15Z</dcterms:modified>
</cp:coreProperties>
</file>